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345" r:id="rId2"/>
    <p:sldId id="2343" r:id="rId3"/>
    <p:sldId id="234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5B9D59-D065-4169-B9A7-11808FE646EB}" v="15" dt="2024-05-09T15:56:34.5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4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A49D0-D96C-4B08-8369-3AF2A9CECF79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64C63-5B4E-481C-A772-18069F86B9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14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EE954-6283-94A3-68C3-FA5BBFBF2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7F747F-748F-C366-B688-8ACDE95F64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ED412-8AA1-5512-64D6-1C71D8803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A12F-5485-4194-855F-99F45F651531}" type="datetime1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AE818-6CBB-C0AD-0710-2F57DD71E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(c) HB Anorak May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1596C-53EB-7CC7-EF22-5282CC57E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6EE5-5709-4494-A75F-05196DC48F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044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B51B9-4902-8835-FE30-39BBC3BE3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784463-277D-5605-9C51-34292168C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E0C38-3A74-ED99-EB5B-F2296B827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6CFF-827F-4DC2-8CDC-D12E29C144F3}" type="datetime1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C8170-8939-0124-4E82-6298F8A69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(c) HB Anorak May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0A4D3-4575-52EB-61AF-312FD5EF3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6EE5-5709-4494-A75F-05196DC48F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62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BEE691-C92E-FEAB-5EFD-11A980B4FB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E6DE59-2675-5421-0B04-3ECD029BB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29F0A-36AB-6B0B-DE42-E31D40FE0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AEB-7CB4-4391-BC12-9E9D870241EA}" type="datetime1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D7D17-7FE4-CCD6-2F66-FBA2023C4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(c) HB Anorak May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070C8-D936-8E1F-D78C-6F8A61172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6EE5-5709-4494-A75F-05196DC48F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20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C537-C00E-2643-61AA-7BD909B57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084EA-7AB9-4425-95E4-95482FEAC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2AA0F-1CEE-7E82-C63A-FB4D1B679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9996-2B8F-4160-9850-216FA522A998}" type="datetime1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FACBD-2311-BF95-EF1C-1902DB05B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(c) HB Anorak May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9C197-4F1B-F2D2-A2F0-E00A8B205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6EE5-5709-4494-A75F-05196DC48F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06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419CE-7551-D0FA-3EA5-E28EB2E21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F5F30-92D0-DCE2-549E-5B242450C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61C21-AE18-78B7-5F56-0CC269AB9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A422C-D32B-49D0-816B-EB6A75B70733}" type="datetime1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C0BF9-B260-7B1D-9F3E-3C1E4BDD4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(c) HB Anorak May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1FECC-FEB6-B746-7C7D-61258BABA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6EE5-5709-4494-A75F-05196DC48F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197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97273-0373-FD99-BEB8-76B48E911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800BE-AEDB-B573-9D3C-A01A63E326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1B9FF-C256-6A9D-F1CC-CCA3E1763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AE90C1-BA20-9863-E9F9-C982E798A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C831-B0AE-4F01-9487-63CDCBAE4133}" type="datetime1">
              <a:rPr lang="en-GB" smtClean="0"/>
              <a:t>09/05/2024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574191-71F0-5892-DEFF-557E9FB95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(c) HB Anorak May 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4BC7D2-9899-6C63-CC12-BB97E1B00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6EE5-5709-4494-A75F-05196DC48F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31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01C12-3672-1500-7A22-58FFAC9E3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14F0A-61EB-836F-ACD5-DCE1CFAF0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397472-37A7-E5C7-74AE-D186E97165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52EAB2-D195-C8A2-157C-DA9A87B9DA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A6F3A5-8515-3F02-B178-6106283F85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479262-B0F1-7B0D-B042-B5C7B0435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2550-607E-4879-A2F8-147B98FCD04B}" type="datetime1">
              <a:rPr lang="en-GB" smtClean="0"/>
              <a:t>09/05/2024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A3A963-49F1-6CB5-259D-6A735F624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(c) HB Anorak May 2024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B57A1F-527F-D3E3-D8AA-CE26924CE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6EE5-5709-4494-A75F-05196DC48F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19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7E0C8-1FAE-27A5-F5C6-73F9948FB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2F0B43-79B5-EBE3-6A73-85619DECF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F649F-5D0B-4F06-862F-5A29275FF852}" type="datetime1">
              <a:rPr lang="en-GB" smtClean="0"/>
              <a:t>09/05/2024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48CCED-9F05-E99F-BF08-390CB1987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(c) HB Anorak May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8526FE-6F21-9693-FA05-9A77F6D14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6EE5-5709-4494-A75F-05196DC48F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33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6318B3-45F8-3799-1D10-6635D218F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250-E216-46AC-82F6-1AC09B2D8181}" type="datetime1">
              <a:rPr lang="en-GB" smtClean="0"/>
              <a:t>09/05/2024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5C0BFB-359D-9070-B46E-42371DDAB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(c) HB Anorak May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C144AF-87C8-68D3-B424-81D214F2A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6EE5-5709-4494-A75F-05196DC48F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04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703F7-4402-3017-53E3-BD644BC44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D64DB-69D7-4BAA-4546-9EF0FF378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B47CBA-4CF2-DDD1-22ED-05E9BD3036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AF261B-6D54-17A8-E9F1-87113D1E4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139C-E4B1-4419-A99F-784DB687F8C3}" type="datetime1">
              <a:rPr lang="en-GB" smtClean="0"/>
              <a:t>09/05/2024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9C2F9-F144-7FE5-EFB4-2CCC7F0B2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(c) HB Anorak May 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5C98F-3D76-8AF6-E35E-1FC21EDF0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6EE5-5709-4494-A75F-05196DC48F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0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3393F-90E1-34EA-FBD3-54186CC8A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3465C4-16C0-BE7F-C35D-F4BC13359C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969587-9197-CF7E-4F46-F572D99590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367B1F-95CA-42EB-A5EE-D9DD6B4CC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AD8F-CCF0-4A7E-97F3-83D1FDDAA822}" type="datetime1">
              <a:rPr lang="en-GB" smtClean="0"/>
              <a:t>09/05/2024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C9BB10-83F0-1188-07E8-739EDFAF3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(c) HB Anorak May 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29A33-04DF-D3C8-5291-6DE773CAB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6EE5-5709-4494-A75F-05196DC48F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63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1D0C18-0341-E6D1-84B9-BC27EFB12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9DCF4B-5585-D66A-97AB-53BD791D2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F14BC-7E3B-14E6-EF29-1F8BA36C26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4BFA3B-C44F-49C3-A12F-4F8C47055179}" type="datetime1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B79F9-5019-EA1F-9E2E-2A12A1A045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GB"/>
              <a:t>(c) HB Anorak May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927EC-C483-53A4-4978-3A0FF0AB5B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456EE5-5709-4494-A75F-05196DC48F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92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AAC69C0-A705-5700-42AD-3C52D59E0986}"/>
              </a:ext>
            </a:extLst>
          </p:cNvPr>
          <p:cNvSpPr/>
          <p:nvPr/>
        </p:nvSpPr>
        <p:spPr>
          <a:xfrm>
            <a:off x="1869440" y="1595120"/>
            <a:ext cx="7741920" cy="292608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UC </a:t>
            </a:r>
            <a:r>
              <a:rPr lang="en-GB" sz="2800" b="1"/>
              <a:t>housing element:</a:t>
            </a:r>
            <a:endParaRPr lang="en-GB" sz="2800" b="1" dirty="0"/>
          </a:p>
          <a:p>
            <a:pPr algn="ctr"/>
            <a:endParaRPr lang="en-GB" sz="2800" b="1" dirty="0"/>
          </a:p>
          <a:p>
            <a:pPr algn="ctr"/>
            <a:r>
              <a:rPr lang="en-GB" sz="2800" b="1" dirty="0"/>
              <a:t>The 53-week rent year myth</a:t>
            </a:r>
          </a:p>
          <a:p>
            <a:pPr algn="ctr"/>
            <a:r>
              <a:rPr lang="en-GB" sz="2800" b="1" dirty="0"/>
              <a:t>debunked with sausage rolls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36BA20-EBB2-0369-132A-FC47711FF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86360" y="6492875"/>
            <a:ext cx="4114800" cy="365125"/>
          </a:xfrm>
        </p:spPr>
        <p:txBody>
          <a:bodyPr/>
          <a:lstStyle/>
          <a:p>
            <a:r>
              <a:rPr lang="en-GB" dirty="0"/>
              <a:t>(c) HB Anorak May 2024</a:t>
            </a:r>
          </a:p>
        </p:txBody>
      </p:sp>
    </p:spTree>
    <p:extLst>
      <p:ext uri="{BB962C8B-B14F-4D97-AF65-F5344CB8AC3E}">
        <p14:creationId xmlns:p14="http://schemas.microsoft.com/office/powerpoint/2010/main" val="312568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6B6CE10-7ADB-1AB0-3F38-2BEC2752BCA4}"/>
              </a:ext>
            </a:extLst>
          </p:cNvPr>
          <p:cNvSpPr txBox="1"/>
          <p:nvPr/>
        </p:nvSpPr>
        <p:spPr>
          <a:xfrm>
            <a:off x="2207568" y="476672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53 of these …</a:t>
            </a:r>
          </a:p>
        </p:txBody>
      </p:sp>
      <p:pic>
        <p:nvPicPr>
          <p:cNvPr id="3076" name="Picture 4" descr="Image result for sausage rolls">
            <a:extLst>
              <a:ext uri="{FF2B5EF4-FFF2-40B4-BE49-F238E27FC236}">
                <a16:creationId xmlns:a16="http://schemas.microsoft.com/office/drawing/2014/main" id="{39DF24BB-5B81-B88C-DB80-84BDDCBF0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1010858"/>
            <a:ext cx="2774578" cy="145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4ACBC86-34FD-A26D-FE25-CC8FE240EC89}"/>
              </a:ext>
            </a:extLst>
          </p:cNvPr>
          <p:cNvSpPr txBox="1"/>
          <p:nvPr/>
        </p:nvSpPr>
        <p:spPr>
          <a:xfrm>
            <a:off x="5591945" y="476284"/>
            <a:ext cx="4542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Are a bit longer than 12 of these …</a:t>
            </a:r>
          </a:p>
        </p:txBody>
      </p:sp>
      <p:pic>
        <p:nvPicPr>
          <p:cNvPr id="3078" name="Picture 6" descr="Image result for sausage rolls">
            <a:extLst>
              <a:ext uri="{FF2B5EF4-FFF2-40B4-BE49-F238E27FC236}">
                <a16:creationId xmlns:a16="http://schemas.microsoft.com/office/drawing/2014/main" id="{25334F4C-A198-14C6-AD95-36DEFD11E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096" y="1011198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F8E5D2-9E99-FEAF-ED68-75E00DBCDD92}"/>
              </a:ext>
            </a:extLst>
          </p:cNvPr>
          <p:cNvSpPr txBox="1"/>
          <p:nvPr/>
        </p:nvSpPr>
        <p:spPr>
          <a:xfrm>
            <a:off x="2261682" y="2887109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12 of these …</a:t>
            </a:r>
          </a:p>
        </p:txBody>
      </p:sp>
      <p:pic>
        <p:nvPicPr>
          <p:cNvPr id="7" name="Picture 4" descr="Image result for sausage rolls">
            <a:extLst>
              <a:ext uri="{FF2B5EF4-FFF2-40B4-BE49-F238E27FC236}">
                <a16:creationId xmlns:a16="http://schemas.microsoft.com/office/drawing/2014/main" id="{EFCE85C6-FC05-416F-EBBA-623EFCB7F6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984" y="3459484"/>
            <a:ext cx="2880320" cy="145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A43328E-8EFA-AF2F-3D33-4DC42228DE52}"/>
              </a:ext>
            </a:extLst>
          </p:cNvPr>
          <p:cNvSpPr txBox="1"/>
          <p:nvPr/>
        </p:nvSpPr>
        <p:spPr>
          <a:xfrm>
            <a:off x="5802225" y="2886721"/>
            <a:ext cx="4542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Are a bit longer than 52 of these …</a:t>
            </a:r>
          </a:p>
        </p:txBody>
      </p:sp>
      <p:pic>
        <p:nvPicPr>
          <p:cNvPr id="9" name="Picture 6" descr="Image result for sausage rolls">
            <a:extLst>
              <a:ext uri="{FF2B5EF4-FFF2-40B4-BE49-F238E27FC236}">
                <a16:creationId xmlns:a16="http://schemas.microsoft.com/office/drawing/2014/main" id="{7824520D-F286-C306-F066-7736A198B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029" y="3429000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1B959AE-D409-2C29-3440-FA9AA99B3B55}"/>
              </a:ext>
            </a:extLst>
          </p:cNvPr>
          <p:cNvSpPr txBox="1"/>
          <p:nvPr/>
        </p:nvSpPr>
        <p:spPr>
          <a:xfrm>
            <a:off x="2073686" y="5296770"/>
            <a:ext cx="3518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But they are all cut from two continuous lines of these:</a:t>
            </a:r>
          </a:p>
        </p:txBody>
      </p:sp>
      <p:pic>
        <p:nvPicPr>
          <p:cNvPr id="3080" name="Picture 8" descr="Image result for longsausage rolls">
            <a:extLst>
              <a:ext uri="{FF2B5EF4-FFF2-40B4-BE49-F238E27FC236}">
                <a16:creationId xmlns:a16="http://schemas.microsoft.com/office/drawing/2014/main" id="{5E29530A-93F5-7593-39D2-AA982F08A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084" y="5154485"/>
            <a:ext cx="1544069" cy="1544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D5A8B-7384-7F7B-81FB-CF9383BCF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286" y="6422816"/>
            <a:ext cx="4114800" cy="365125"/>
          </a:xfrm>
        </p:spPr>
        <p:txBody>
          <a:bodyPr/>
          <a:lstStyle/>
          <a:p>
            <a:r>
              <a:rPr lang="en-GB" dirty="0"/>
              <a:t>(c) HB Anorak May 2024</a:t>
            </a:r>
          </a:p>
        </p:txBody>
      </p:sp>
    </p:spTree>
    <p:extLst>
      <p:ext uri="{BB962C8B-B14F-4D97-AF65-F5344CB8AC3E}">
        <p14:creationId xmlns:p14="http://schemas.microsoft.com/office/powerpoint/2010/main" val="180925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Image result for longsausage rolls">
            <a:extLst>
              <a:ext uri="{FF2B5EF4-FFF2-40B4-BE49-F238E27FC236}">
                <a16:creationId xmlns:a16="http://schemas.microsoft.com/office/drawing/2014/main" id="{69719B6C-BC61-D224-DBDC-C2958D0E3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177" y="1128848"/>
            <a:ext cx="1544069" cy="1544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D014FA-A008-7D6A-BD85-5365B723A2B2}"/>
              </a:ext>
            </a:extLst>
          </p:cNvPr>
          <p:cNvSpPr txBox="1"/>
          <p:nvPr/>
        </p:nvSpPr>
        <p:spPr>
          <a:xfrm>
            <a:off x="2567609" y="1052737"/>
            <a:ext cx="4742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But if you look closely, one of these is a tiny bit thinner than the other 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8C67A8-2ABF-14C6-2BCE-BDB434467301}"/>
              </a:ext>
            </a:extLst>
          </p:cNvPr>
          <p:cNvSpPr txBox="1"/>
          <p:nvPr/>
        </p:nvSpPr>
        <p:spPr>
          <a:xfrm>
            <a:off x="2341454" y="1910753"/>
            <a:ext cx="5050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… which means that, for a given length cut from either long continuous sausage roll, one will contain a fraction more sausage than the other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74286F-6D33-9948-50B1-5E8B8D7573D5}"/>
              </a:ext>
            </a:extLst>
          </p:cNvPr>
          <p:cNvSpPr txBox="1"/>
          <p:nvPr/>
        </p:nvSpPr>
        <p:spPr>
          <a:xfrm>
            <a:off x="2829064" y="3723691"/>
            <a:ext cx="421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It takes between 60 and 72 of these …</a:t>
            </a:r>
          </a:p>
        </p:txBody>
      </p:sp>
      <p:pic>
        <p:nvPicPr>
          <p:cNvPr id="7" name="Picture 6" descr="Image result for sausage rolls">
            <a:extLst>
              <a:ext uri="{FF2B5EF4-FFF2-40B4-BE49-F238E27FC236}">
                <a16:creationId xmlns:a16="http://schemas.microsoft.com/office/drawing/2014/main" id="{2F904309-27D2-BFF4-7469-41DD62187B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304" y="3284984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AE8B9F2-7A0B-09B1-53E9-1B577B79D029}"/>
              </a:ext>
            </a:extLst>
          </p:cNvPr>
          <p:cNvSpPr txBox="1"/>
          <p:nvPr/>
        </p:nvSpPr>
        <p:spPr>
          <a:xfrm>
            <a:off x="2757056" y="5373217"/>
            <a:ext cx="4219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… before the difference amounts to just one of these:</a:t>
            </a:r>
          </a:p>
        </p:txBody>
      </p:sp>
      <p:pic>
        <p:nvPicPr>
          <p:cNvPr id="9" name="Picture 4" descr="Image result for sausage rolls">
            <a:extLst>
              <a:ext uri="{FF2B5EF4-FFF2-40B4-BE49-F238E27FC236}">
                <a16:creationId xmlns:a16="http://schemas.microsoft.com/office/drawing/2014/main" id="{83A25DD5-7A1B-EC77-A0FF-73EDBF638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080" y="5089837"/>
            <a:ext cx="2880320" cy="145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C8DE7F5-7CE8-8A7A-3102-F82C0DC22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6840" y="6449594"/>
            <a:ext cx="4114800" cy="365125"/>
          </a:xfrm>
        </p:spPr>
        <p:txBody>
          <a:bodyPr/>
          <a:lstStyle/>
          <a:p>
            <a:r>
              <a:rPr lang="en-GB" dirty="0"/>
              <a:t>(c) HB Anorak May 2024</a:t>
            </a:r>
          </a:p>
        </p:txBody>
      </p:sp>
    </p:spTree>
    <p:extLst>
      <p:ext uri="{BB962C8B-B14F-4D97-AF65-F5344CB8AC3E}">
        <p14:creationId xmlns:p14="http://schemas.microsoft.com/office/powerpoint/2010/main" val="171203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138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Barker</dc:creator>
  <cp:lastModifiedBy>Peter Barker</cp:lastModifiedBy>
  <cp:revision>2</cp:revision>
  <dcterms:created xsi:type="dcterms:W3CDTF">2024-05-09T12:51:32Z</dcterms:created>
  <dcterms:modified xsi:type="dcterms:W3CDTF">2024-05-09T15:56:49Z</dcterms:modified>
</cp:coreProperties>
</file>